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407" r:id="rId13"/>
    <p:sldId id="384" r:id="rId14"/>
    <p:sldId id="395" r:id="rId15"/>
    <p:sldId id="404" r:id="rId16"/>
    <p:sldId id="396" r:id="rId17"/>
    <p:sldId id="400" r:id="rId18"/>
    <p:sldId id="401" r:id="rId19"/>
    <p:sldId id="361" r:id="rId20"/>
    <p:sldId id="406" r:id="rId21"/>
    <p:sldId id="337" r:id="rId22"/>
    <p:sldId id="349" r:id="rId23"/>
    <p:sldId id="402" r:id="rId24"/>
    <p:sldId id="387" r:id="rId25"/>
    <p:sldId id="403" r:id="rId26"/>
    <p:sldId id="386" r:id="rId27"/>
    <p:sldId id="397" r:id="rId28"/>
    <p:sldId id="39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407"/>
            <p14:sldId id="384"/>
            <p14:sldId id="395"/>
            <p14:sldId id="404"/>
            <p14:sldId id="396"/>
            <p14:sldId id="400"/>
            <p14:sldId id="401"/>
            <p14:sldId id="361"/>
            <p14:sldId id="406"/>
            <p14:sldId id="337"/>
            <p14:sldId id="349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480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です。両者とも相関はよいが、３６０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の相関を、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の角度ごとに調べました。左図は９０度ごとに積算（せきさん）した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</a:rPr>
              <a:t>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360 &amp;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543" y="5978038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2219589" cy="2998775"/>
            <a:chOff x="6199058" y="2362200"/>
            <a:chExt cx="2219589" cy="2998775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06176" y="1906702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86399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is best</a:t>
            </a:r>
            <a:endParaRPr 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2040242"/>
            <a:ext cx="4253948" cy="31904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5040" y="2040242"/>
            <a:ext cx="4253948" cy="3375127"/>
            <a:chOff x="345040" y="1833770"/>
            <a:chExt cx="4253948" cy="3375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040" y="1833770"/>
              <a:ext cx="4253948" cy="31904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9846" y="4839565"/>
              <a:ext cx="150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HFA10-2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7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5181" y="2685354"/>
            <a:ext cx="2060169" cy="2783391"/>
            <a:chOff x="6199058" y="2362200"/>
            <a:chExt cx="2219589" cy="2998775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smtClean="0"/>
              <a:t> R=0.919</a:t>
            </a:r>
            <a:endParaRPr kumimoji="1" lang="en-US" altLang="ja-JP" sz="2400" dirty="0" smtClean="0"/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R=0.920</a:t>
            </a:r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51766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を算出*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2354363" y="4279227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" y="83283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0390" y="4888337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軸を</a:t>
            </a:r>
            <a:r>
              <a:rPr lang="en-US" altLang="ja-JP" dirty="0" smtClean="0">
                <a:solidFill>
                  <a:srgbClr val="FF0000"/>
                </a:solidFill>
              </a:rPr>
              <a:t>equal</a:t>
            </a:r>
            <a:r>
              <a:rPr lang="ja-JP" altLang="en-US" dirty="0" smtClean="0">
                <a:solidFill>
                  <a:srgbClr val="FF0000"/>
                </a:solidFill>
              </a:rPr>
              <a:t>に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12" y="5799913"/>
            <a:ext cx="190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Spearman</a:t>
            </a:r>
            <a:r>
              <a:rPr lang="ja-JP" altLang="en-US" dirty="0" smtClean="0">
                <a:solidFill>
                  <a:srgbClr val="FF0000"/>
                </a:solidFill>
              </a:rPr>
              <a:t>？決定係数？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を明記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201284" y="2751888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453221"/>
            <a:ext cx="4570954" cy="50844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GC_AVERAGEvsRGC10-2,RGC24-2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：網膜内網状層）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0831" y="4962467"/>
            <a:ext cx="549381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正常者の報告だった？かもなので意味ないですか？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←　考察に使える。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latin typeface="+mn-ea"/>
              </a:rPr>
              <a:t>・</a:t>
            </a: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>
                <a:latin typeface="+mn-ea"/>
              </a:rPr>
              <a:t>は</a:t>
            </a:r>
            <a:r>
              <a:rPr lang="en-US" sz="3200" dirty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  <a:latin typeface="+mn-ea"/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  <a:latin typeface="+mn-ea"/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  <a:latin typeface="+mn-ea"/>
              </a:rPr>
              <a:t>も考慮して検討</a:t>
            </a:r>
            <a:endParaRPr lang="en-US" altLang="ja-JP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solidFill>
                  <a:srgbClr val="FF0000"/>
                </a:solidFill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err="1" smtClean="0">
                <a:cs typeface="Calibri"/>
                <a:sym typeface="Calibri"/>
              </a:rPr>
              <a:t>ArchOphthalmol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POAG,PPG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  <a:cs typeface="Calibri"/>
                <a:sym typeface="Calibri"/>
              </a:rPr>
              <a:t>_10-2</a:t>
            </a:r>
            <a:endParaRPr 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_10-2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_OCT</a:t>
            </a:r>
            <a:endParaRPr lang="en-US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20497</TotalTime>
  <Words>1819</Words>
  <Application>Microsoft Macintosh PowerPoint</Application>
  <PresentationFormat>On-screen Show (4:3)</PresentationFormat>
  <Paragraphs>263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Calibri</vt:lpstr>
      <vt:lpstr>Calibri Light</vt:lpstr>
      <vt:lpstr>Cambria Math</vt:lpstr>
      <vt:lpstr>Century</vt:lpstr>
      <vt:lpstr>Georgia</vt:lpstr>
      <vt:lpstr>ＭＳ ゴシック</vt:lpstr>
      <vt:lpstr>Times New Roman</vt:lpstr>
      <vt:lpstr>Wingdings</vt:lpstr>
      <vt:lpstr>Yu Gothic</vt:lpstr>
      <vt:lpstr>Yu Gothic Light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360 &amp; 180 degree</vt:lpstr>
      <vt:lpstr>360 degree is best</vt:lpstr>
      <vt:lpstr>PowerPoint Presentation</vt:lpstr>
      <vt:lpstr>サブ解析</vt:lpstr>
      <vt:lpstr>RGC_10-2 vs RGC_24-2</vt:lpstr>
      <vt:lpstr>MD10-2vsRGC_10-2</vt:lpstr>
      <vt:lpstr>GC_AVERAGEvsRGC10-2,RGC24-2</vt:lpstr>
      <vt:lpstr>GC_MINIMUMvsRGC10-2,RGC24-2</vt:lpstr>
      <vt:lpstr>結果のまとめ</vt:lpstr>
      <vt:lpstr>10-2測定点とcpRNFLTの対応 </vt:lpstr>
      <vt:lpstr>RGC_10-2</vt:lpstr>
      <vt:lpstr>What is affected?</vt:lpstr>
      <vt:lpstr>結語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348</cp:revision>
  <dcterms:created xsi:type="dcterms:W3CDTF">2017-05-19T11:56:16Z</dcterms:created>
  <dcterms:modified xsi:type="dcterms:W3CDTF">2017-09-27T08:12:24Z</dcterms:modified>
</cp:coreProperties>
</file>